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57" r:id="rId5"/>
    <p:sldId id="279" r:id="rId6"/>
    <p:sldId id="281" r:id="rId7"/>
    <p:sldId id="280" r:id="rId8"/>
    <p:sldId id="282" r:id="rId9"/>
    <p:sldId id="283" r:id="rId10"/>
    <p:sldId id="285" r:id="rId11"/>
    <p:sldId id="284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50"/>
    <p:restoredTop sz="94664"/>
  </p:normalViewPr>
  <p:slideViewPr>
    <p:cSldViewPr snapToGrid="0" snapToObjects="1" showGuides="1">
      <p:cViewPr varScale="1">
        <p:scale>
          <a:sx n="131" d="100"/>
          <a:sy n="131" d="100"/>
        </p:scale>
        <p:origin x="216" y="536"/>
      </p:cViewPr>
      <p:guideLst>
        <p:guide orient="horz" pos="2160"/>
        <p:guide pos="3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8418-1BB5-C74E-B639-3F8CB156B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21EB3-419F-6F44-BCDA-21A2BFD4C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9A96B-188E-8641-B1A1-12507EF9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AC9AF-77F4-4448-BB52-27B1F5AF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10CF1-27AE-484D-AAAC-9C5C1462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0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75F8-39A7-5041-969D-57C3A951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FBBDD-1DB7-A743-BF69-D9C533250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C1537-55C2-5346-AAA0-361C1263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DCE8-88AA-6B4A-B538-AA14E25A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5FC4-62CC-C449-806C-1E10E5A6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6ADABB-138F-564C-97D3-61A93326A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67EE6-D8C6-054C-9764-5C85654D3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A3E7E-F565-124C-9C8C-B07241E1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8C327-8D14-8147-BE51-28C532EE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C59EC-3B97-EB46-A1F7-506CBA85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63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DE28-A805-EC46-B6D6-B09C41C1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8E9D8-90B4-4D43-B3FA-99E830859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0655-5D9A-7246-BFB6-798285DE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53CFB-E07D-E145-97F4-0C7C20C7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6765E-7DA8-0642-90E1-50C4F52C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8C4C-FE95-E14C-A8F1-1A3EA26F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AA01C-EC00-A34C-BB71-DBD6048D2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AE583-7EED-704D-8478-D55849B0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169F0-B22D-194D-BCD0-E063E339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B5AF6-CDE9-224F-A085-C4FF326E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25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9B03-F850-9A43-A8A7-E42BF224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0497A-5FAB-ED4A-8D0C-4C8C423CB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6D98E-4A9B-9146-9F2F-0ED9755D1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A1189-CC1E-B247-8B37-64E8083E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867A6-3E26-5B40-A58A-4FE27349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34F19-5E22-9E46-9EE5-10578003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7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4B28-B92E-D54A-ABFC-C2059E1A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59165-B15F-1642-BBCC-EE6564C1B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A8CC7-50CB-4842-B26A-08D1AB676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7A1BE-E08A-8040-B505-2E8C37FD5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1A507-7163-2045-89BF-705E66EA9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67534-4388-C741-BD84-F7D0EBB2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CD1C1-B986-144F-AC58-D9A6A66D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B5F21-990C-4549-BFF4-77E3C4AF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9373-A485-5C40-8C1A-F347121F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1F5F9-BCFB-BC47-94E1-DAB062D81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D0935-18B3-F346-B445-B675EF28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C4F77-AE9F-C944-A7D0-806DB725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0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A69CF-1FF5-D240-8FBD-64ED8CC1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1E92C-B836-2E42-B7A6-4670A15A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35A58-9EDB-F949-84EF-1DAC75561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63E1-9E7B-7D4A-8918-50DCEC09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2446-DB9F-FB4E-9E38-F4FC14638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3B096-E98A-9143-9EAF-994744E3D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3806F-41C4-A143-B180-06876282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1379A-1F32-7D44-B442-53B4A03C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B3F33-C5CB-0C44-A013-EC8B5CA5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3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1B193-454B-AB48-B573-73A8F0FB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2DB36-E0D1-D84C-9E89-41F421C57B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C2ED8-2D7A-E54F-A600-F75EDBBD2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6E73F-D23E-8646-B35E-257690F8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C28B7-A179-0D43-A97C-8160B8E4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A0438-A494-1E4B-849E-B3786F4A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8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E5C86-5AA7-974B-A047-B7825352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07315-E1C8-C846-A90E-8CEB72DAE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4FDE5-79A9-7045-AAB9-CE6B1E490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45958-0703-A246-BDD8-3E37D903FF38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466D9-3B9F-D54C-BFF7-279D8D573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F3F27-8856-6F46-B865-7C761DE19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4A00E-516F-504D-BE7E-25B2E3CEB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7F36-DFD5-054D-B05D-92AC56C4D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WRF – FLEXPART at CHC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7070B-39C6-9B47-BCFA-1909C285B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</a:t>
            </a:r>
            <a:r>
              <a:rPr lang="en-US" dirty="0" err="1"/>
              <a:t>Aliaga</a:t>
            </a:r>
            <a:endParaRPr lang="en-US" dirty="0"/>
          </a:p>
          <a:p>
            <a:r>
              <a:rPr lang="en-US" dirty="0"/>
              <a:t>Victoria Sinclair</a:t>
            </a:r>
          </a:p>
        </p:txBody>
      </p:sp>
    </p:spTree>
    <p:extLst>
      <p:ext uri="{BB962C8B-B14F-4D97-AF65-F5344CB8AC3E}">
        <p14:creationId xmlns:p14="http://schemas.microsoft.com/office/powerpoint/2010/main" val="209102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1F6FF-FEFA-604A-A447-85CAAEAF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83835"/>
            <a:ext cx="5291666" cy="4974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B2F5D-52E6-3E4A-B159-4F1E1BA15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399771"/>
            <a:ext cx="5291667" cy="3942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2FFAE9-A66D-B54E-985F-E5D8D06D1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228600"/>
            <a:ext cx="11252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2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0455F-F220-7D4A-ABB6-2DDD6B82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83835"/>
            <a:ext cx="5291666" cy="4974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06A95-1647-CE40-A547-EEA8FA23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399771"/>
            <a:ext cx="5291667" cy="3942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B4546-79B1-114D-92F3-84E3B3A7E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177800"/>
            <a:ext cx="11252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8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25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916F-89C9-664E-9BAD-392667DA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06" y="457199"/>
            <a:ext cx="4284519" cy="1743559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39135-B672-AB48-BE66-C605F88F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04" y="0"/>
            <a:ext cx="9963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7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E227-7578-BF45-B643-075A019C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7425"/>
            <a:ext cx="10517188" cy="4873625"/>
          </a:xfrm>
        </p:spPr>
        <p:txBody>
          <a:bodyPr>
            <a:normAutofit fontScale="92500" lnSpcReduction="10000"/>
          </a:bodyPr>
          <a:lstStyle/>
          <a:p>
            <a:pPr marL="457200" indent="-342900">
              <a:spcBef>
                <a:spcPts val="0"/>
              </a:spcBef>
              <a:buSzPts val="1800"/>
            </a:pPr>
            <a:r>
              <a:rPr lang="en-US" dirty="0"/>
              <a:t>Run a 6 month WRF simulation</a:t>
            </a:r>
          </a:p>
          <a:p>
            <a:pPr marL="457200" indent="-342900">
              <a:spcBef>
                <a:spcPts val="0"/>
              </a:spcBef>
              <a:buSzPts val="1800"/>
            </a:pPr>
            <a:r>
              <a:rPr lang="en-US" dirty="0"/>
              <a:t>To keep it close to reality, we use “nudging” of the outer domain</a:t>
            </a:r>
          </a:p>
          <a:p>
            <a:pPr marL="882650" lvl="1" indent="-285750">
              <a:spcBef>
                <a:spcPts val="0"/>
              </a:spcBef>
              <a:buSzPts val="1400"/>
            </a:pPr>
            <a:r>
              <a:rPr lang="en-US" dirty="0"/>
              <a:t>Impact of </a:t>
            </a:r>
            <a:r>
              <a:rPr lang="en-US" dirty="0" err="1"/>
              <a:t>nuding</a:t>
            </a:r>
            <a:r>
              <a:rPr lang="en-US" dirty="0"/>
              <a:t> was studied </a:t>
            </a:r>
          </a:p>
          <a:p>
            <a:pPr marL="457200" indent="-342900">
              <a:spcBef>
                <a:spcPts val="0"/>
              </a:spcBef>
              <a:buSzPts val="1800"/>
            </a:pPr>
            <a:r>
              <a:rPr lang="en-US" dirty="0"/>
              <a:t>Output variables in all 4 domains, inner domain data is output most often - every 10 minutes.</a:t>
            </a:r>
          </a:p>
          <a:p>
            <a:pPr marL="457200" indent="-342900">
              <a:spcBef>
                <a:spcPts val="0"/>
              </a:spcBef>
              <a:buSzPts val="1800"/>
            </a:pPr>
            <a:r>
              <a:rPr lang="en-US" b="1" dirty="0"/>
              <a:t>Use the WRF output as input to FLEXPART</a:t>
            </a:r>
          </a:p>
          <a:p>
            <a:pPr marL="457200" indent="-342900">
              <a:spcBef>
                <a:spcPts val="0"/>
              </a:spcBef>
              <a:buSzPts val="1800"/>
            </a:pPr>
            <a:r>
              <a:rPr lang="en-US" dirty="0"/>
              <a:t>Do backward simulations every hour from </a:t>
            </a:r>
            <a:r>
              <a:rPr lang="en-US" dirty="0" err="1"/>
              <a:t>Chacaltaya</a:t>
            </a:r>
            <a:endParaRPr lang="en-US" dirty="0"/>
          </a:p>
          <a:p>
            <a:pPr marL="882650" lvl="1" indent="-285750">
              <a:spcBef>
                <a:spcPts val="0"/>
              </a:spcBef>
              <a:buSzPts val="1400"/>
            </a:pPr>
            <a:r>
              <a:rPr lang="en-US" dirty="0"/>
              <a:t>Release height is 10 m</a:t>
            </a:r>
          </a:p>
          <a:p>
            <a:pPr marL="882650" lvl="1" indent="-285750">
              <a:spcBef>
                <a:spcPts val="0"/>
              </a:spcBef>
              <a:buSzPts val="1400"/>
            </a:pPr>
            <a:r>
              <a:rPr lang="en-US" dirty="0"/>
              <a:t>Release 20 000 particles</a:t>
            </a:r>
          </a:p>
          <a:p>
            <a:pPr marL="436880" indent="-342900">
              <a:spcBef>
                <a:spcPts val="0"/>
              </a:spcBef>
              <a:buSzPts val="1400"/>
            </a:pPr>
            <a:r>
              <a:rPr lang="en-US" dirty="0"/>
              <a:t>Particles advected backwards for 96 hours (4 days) </a:t>
            </a:r>
          </a:p>
          <a:p>
            <a:pPr marL="436880" indent="-342900">
              <a:spcBef>
                <a:spcPts val="0"/>
              </a:spcBef>
              <a:buSzPts val="1400"/>
            </a:pPr>
            <a:r>
              <a:rPr lang="en-US" dirty="0"/>
              <a:t>Cluster the results using a polar-log grid scheme</a:t>
            </a:r>
          </a:p>
          <a:p>
            <a:pPr marL="436880" indent="-342900">
              <a:spcBef>
                <a:spcPts val="0"/>
              </a:spcBef>
              <a:buSzPts val="1400"/>
            </a:pPr>
            <a:r>
              <a:rPr lang="en-US" dirty="0"/>
              <a:t>Compare with previous 5 year dataset using </a:t>
            </a:r>
            <a:r>
              <a:rPr lang="en-US" dirty="0" err="1"/>
              <a:t>Hysplit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5B9AF-43C8-2E46-A8CD-DD89EBFA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0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8A41-1252-3345-8EC7-493511B7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439B11-E7C3-E04E-8DFA-95C106800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7569" y="114300"/>
            <a:ext cx="5433242" cy="2935024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531243-7163-1041-BE6D-DD5457D50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561" y="3387726"/>
            <a:ext cx="5174639" cy="2752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6594CD-08C5-664F-86F0-302EAFF0C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60111" cy="5619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A7F817-F612-0948-87B4-BA9A5929A6D9}"/>
              </a:ext>
            </a:extLst>
          </p:cNvPr>
          <p:cNvSpPr txBox="1"/>
          <p:nvPr/>
        </p:nvSpPr>
        <p:spPr>
          <a:xfrm rot="16200000">
            <a:off x="5860213" y="1397146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Influence [%]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C8F964-1EC7-0D4C-BCE5-253D1E0C7B52}"/>
              </a:ext>
            </a:extLst>
          </p:cNvPr>
          <p:cNvSpPr txBox="1"/>
          <p:nvPr/>
        </p:nvSpPr>
        <p:spPr>
          <a:xfrm rot="16200000">
            <a:off x="5834088" y="4414666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Influence [%]</a:t>
            </a:r>
          </a:p>
        </p:txBody>
      </p:sp>
    </p:spTree>
    <p:extLst>
      <p:ext uri="{BB962C8B-B14F-4D97-AF65-F5344CB8AC3E}">
        <p14:creationId xmlns:p14="http://schemas.microsoft.com/office/powerpoint/2010/main" val="52564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53DADA-FBA5-BC42-B255-1A5803B9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0596"/>
            <a:ext cx="5291666" cy="5265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75482-D378-F542-8AE3-5C77F27F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042052"/>
            <a:ext cx="5291667" cy="3942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5E4C7-96F1-B246-8E66-77044BA7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-101600"/>
            <a:ext cx="11252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47836B-6E2E-3A42-9FAF-8807CF65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45696"/>
            <a:ext cx="5291666" cy="5265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96E4E-3EA4-044A-AF95-FE1BC452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207153"/>
            <a:ext cx="5291667" cy="3942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19CAD-3E71-0D47-A386-A1DE2FD68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32" y="-114300"/>
            <a:ext cx="11252200" cy="19812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EE70B2F-9FCE-094F-8B0C-92782E10B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1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FBCC1-EA91-D44A-930F-E97B892E8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69496"/>
            <a:ext cx="5291666" cy="5265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7A2BB6-3E9B-DA49-B494-06D84ACE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783" y="1351226"/>
            <a:ext cx="5291667" cy="3876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0C03E9-1585-9C42-8A10-4C216271A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0"/>
            <a:ext cx="11252200" cy="198120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1AE86D0E-5A4B-7C42-A7D5-EA5D7A4B9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700" y="4876801"/>
            <a:ext cx="3051976" cy="22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2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B87AD-61BB-F447-B538-BB260AC0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92793"/>
            <a:ext cx="5291666" cy="5265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37F966-B1ED-F14B-A84B-9754EBAA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254250"/>
            <a:ext cx="5291667" cy="3942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9A276-27B5-474C-A108-EFBEB7E5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0"/>
            <a:ext cx="11252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8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7D79D-B433-A545-A710-6825A661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83835"/>
            <a:ext cx="5291666" cy="4974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FFEC75-D357-3445-9AEB-BD9ADD9B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399771"/>
            <a:ext cx="5291667" cy="3942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06632-3665-C849-8BCE-6EC906D3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0"/>
            <a:ext cx="11252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4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110</Words>
  <Application>Microsoft Macintosh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WRF – FLEXPART at CHC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WRF – FLEXPART at CHC</dc:title>
  <dc:creator>Aliaga, Diego</dc:creator>
  <cp:lastModifiedBy>Aliaga, Diego</cp:lastModifiedBy>
  <cp:revision>5</cp:revision>
  <dcterms:created xsi:type="dcterms:W3CDTF">2019-10-09T13:34:43Z</dcterms:created>
  <dcterms:modified xsi:type="dcterms:W3CDTF">2019-10-09T19:14:49Z</dcterms:modified>
</cp:coreProperties>
</file>